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48E0C-44A1-4AF3-ACF7-69F3273CB70A}" v="308" dt="2022-11-23T06:10:16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22.11.2022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21928FA4-9748-60B0-4EDA-4668100F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860" y="-4150"/>
            <a:ext cx="12807348" cy="72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, cihaz, ölçü aleti içeren bir resim&#10;&#10;Açıklama otomatik olarak oluşturuldu">
            <a:extLst>
              <a:ext uri="{FF2B5EF4-FFF2-40B4-BE49-F238E27FC236}">
                <a16:creationId xmlns:a16="http://schemas.microsoft.com/office/drawing/2014/main" id="{D89008A3-21F1-8351-ABCE-9D747FB0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543"/>
            <a:ext cx="12304143" cy="69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7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1F279ABB-0525-26F5-FC18-D18785CA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362"/>
            <a:ext cx="12203501" cy="68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5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25B2E145-9770-1CD9-C674-C6834883B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299"/>
            <a:ext cx="12203500" cy="6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6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A74B7F06-71E7-58E2-64AE-601E00D4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1954"/>
            <a:ext cx="12217878" cy="685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2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07A3F183-C584-A369-09ED-484B215E8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3112"/>
            <a:ext cx="12203500" cy="68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64181745-F5EE-0E27-CFC2-FC30FB32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3370"/>
            <a:ext cx="12217879" cy="68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5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DF83B431-4FCF-6551-D850-4F96CCAA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3578"/>
            <a:ext cx="12203500" cy="686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7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081A3A56-E550-0E14-72F2-C8916531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1589"/>
            <a:ext cx="12189123" cy="68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44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95E0F2B8-5EBD-2D6B-F8AD-ADD57407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" y="9504"/>
            <a:ext cx="12203501" cy="68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AD56E5FA-911E-B5A9-7DB1-8181F782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" y="16065"/>
            <a:ext cx="12189123" cy="6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5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4370C45-188D-AE4D-4547-603F5657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694" y="-13350"/>
            <a:ext cx="12706709" cy="68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3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FDB1CADD-376E-7140-EA1B-93C7A767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28" y="-12522"/>
            <a:ext cx="12246633" cy="68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60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064752F3-5412-5122-2C52-E6B04AA1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5334"/>
            <a:ext cx="12197644" cy="686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9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8472FB85-AAF8-6FA9-30DC-B1E0AA5F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6990"/>
            <a:ext cx="12197644" cy="6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E6F69009-71D7-3123-4538-2EF2B0CC8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78"/>
            <a:ext cx="12197644" cy="68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94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BB4045EB-79D3-0DF6-95C3-C1DF54C3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5865"/>
            <a:ext cx="12239977" cy="68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78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79DDDCD6-6745-88ED-8C8E-AE798B91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6427"/>
            <a:ext cx="12197644" cy="687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59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35445A9E-68E4-1165-5545-DEBD6BB51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6526"/>
            <a:ext cx="12197644" cy="68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37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A925947-4B38-4AD6-D4B6-15BC4E97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55" y="-4216"/>
            <a:ext cx="12239977" cy="68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47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6E2670E1-BE9D-1C41-03D8-3398CBB7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6990"/>
            <a:ext cx="12197644" cy="6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64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D5AB80A-CF2B-897D-CC7E-9893506F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6658"/>
            <a:ext cx="12197644" cy="68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69055373-1B97-2C57-F9E8-3AE3BB386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661"/>
            <a:ext cx="12180498" cy="68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51839C89-2A80-38D0-23AE-AD8604FC5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6859"/>
            <a:ext cx="12197644" cy="68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33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67220165-7782-4478-4EFA-31F69EAE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4216"/>
            <a:ext cx="12296422" cy="69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30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678C77A3-F0D7-9EAB-A644-9714727C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6327"/>
            <a:ext cx="12197644" cy="68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76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, çapraz bulmaca içeren bir resim&#10;&#10;Açıklama otomatik olarak oluşturuldu">
            <a:extLst>
              <a:ext uri="{FF2B5EF4-FFF2-40B4-BE49-F238E27FC236}">
                <a16:creationId xmlns:a16="http://schemas.microsoft.com/office/drawing/2014/main" id="{7E159D8D-44DA-2DAC-CCE8-7C26002F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6890"/>
            <a:ext cx="12197644" cy="68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38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A3AD3764-C822-125C-4BBA-107BE8B6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5466"/>
            <a:ext cx="12197644" cy="68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29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826CDB71-E443-8881-8AB9-2E44412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6193"/>
            <a:ext cx="12197644" cy="68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8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E6DD298A-92CF-824E-8A01-9AB93794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3811"/>
            <a:ext cx="12282310" cy="69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40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261CEACA-CFCF-F4C0-A3F8-84A63DB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6294"/>
            <a:ext cx="12197644" cy="684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9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ABC6345C-9281-49C5-E77B-FB8980FF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6990"/>
            <a:ext cx="12197644" cy="6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6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1FA397D0-BD78-AF9B-ED54-65651E6A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55" y="-6427"/>
            <a:ext cx="12423421" cy="69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4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2880C925-274B-96FD-E6A7-BB9AA891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3510"/>
            <a:ext cx="12232256" cy="686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1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E2471A6-FD8E-DEC6-D525-17AEB0C90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1562"/>
            <a:ext cx="12268199" cy="68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2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2DE6CA6B-439F-254C-8C97-C7A3DCCC9C8C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EF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96B2D2D-B7F1-08B1-493D-83F5FF3B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3" y="-2732"/>
            <a:ext cx="5113866" cy="559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22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00B2FCE2-B747-AF7E-F20F-B372AD450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3121"/>
            <a:ext cx="12197644" cy="686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52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FA32C6EE-74EE-AC28-05C5-9639F9BC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3775"/>
            <a:ext cx="12197644" cy="68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3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0E25F064-8929-D992-090F-D9A2E058E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55" y="-49524"/>
            <a:ext cx="12366977" cy="69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93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34085FD-A765-55D3-8396-589E9DE3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6859"/>
            <a:ext cx="12268199" cy="69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0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DB340C2D-12E9-DC47-AD3D-B4853E2E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" y="24710"/>
            <a:ext cx="12131613" cy="68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8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CB09F3E2-94D8-5621-5207-EB5ABED21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3" y="-1922"/>
            <a:ext cx="12376030" cy="69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anten içeren bir resim&#10;&#10;Açıklama otomatik olarak oluşturuldu">
            <a:extLst>
              <a:ext uri="{FF2B5EF4-FFF2-40B4-BE49-F238E27FC236}">
                <a16:creationId xmlns:a16="http://schemas.microsoft.com/office/drawing/2014/main" id="{76F6CB26-6305-1E15-65F7-34788273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3" y="-5235"/>
            <a:ext cx="13396822" cy="75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0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13C3B749-4C57-D581-11C6-76C4165A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98"/>
            <a:ext cx="12203500" cy="68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0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8F2A4228-A9E4-7605-727C-6109E1E2F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68" y="-299"/>
            <a:ext cx="12325532" cy="6924884"/>
          </a:xfrm>
        </p:spPr>
      </p:pic>
    </p:spTree>
    <p:extLst>
      <p:ext uri="{BB962C8B-B14F-4D97-AF65-F5344CB8AC3E}">
        <p14:creationId xmlns:p14="http://schemas.microsoft.com/office/powerpoint/2010/main" val="3119548701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Geniş ekran</PresentationFormat>
  <Paragraphs>0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45</vt:i4>
      </vt:variant>
    </vt:vector>
  </HeadingPairs>
  <TitlesOfParts>
    <vt:vector size="46" baseType="lpstr">
      <vt:lpstr>Ofis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/>
  <cp:revision>156</cp:revision>
  <dcterms:created xsi:type="dcterms:W3CDTF">2022-11-23T05:44:33Z</dcterms:created>
  <dcterms:modified xsi:type="dcterms:W3CDTF">2022-11-23T06:10:42Z</dcterms:modified>
</cp:coreProperties>
</file>